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3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60" r:id="rId15"/>
    <p:sldId id="274" r:id="rId16"/>
    <p:sldId id="275" r:id="rId17"/>
    <p:sldId id="276" r:id="rId18"/>
    <p:sldId id="277" r:id="rId19"/>
    <p:sldId id="261" r:id="rId20"/>
    <p:sldId id="26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17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D757C-7802-4507-877E-2D3961622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latin typeface="LM Roman 12" panose="00000500000000000000" pitchFamily="50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7C5E5-D724-4A83-8839-6946778A3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LM Roman 12" panose="000005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87DB4-FA91-44C1-A24C-253FB42D7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5AADB-42FD-4160-B1D5-1A6A215E3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0F14A-5BDE-48D2-B99F-C673B68C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28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1E4A3-03C1-4187-A30A-6D03B01F9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7D4C3F-089B-4DC0-ADCC-1F4D8CE59D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96B31-7D38-4298-A961-F92E2A061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7B7E4-7225-4AF4-AF25-33E378F58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77DA7-E5C3-446D-8E0B-38F71DC87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46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A286A1-40E5-451A-9ECA-85E5211B04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5364BE-E4FD-49A0-9FE3-E3DC269CA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EA355-241C-401B-89EB-36800224F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E16AE7-1D64-49DD-ADA8-074E2D262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393F3-5FB6-469A-9822-67AE7BDE3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6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EE941-D04C-4A0D-B2FB-25813F9A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35F2A-E7E0-4834-9D78-F036D6F9C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C5F83-088D-42A2-91D6-32A5D9823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11E1A-3CAC-4ECE-B62A-9F6236676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6CD3B-2063-4B78-B8A7-5ECC411D7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25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EDE27-7AD3-4E28-B8E1-E93AE439B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36134B-4DBC-442F-88D2-AC8F66DB1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B7471-95F8-4082-A853-6772F2DF2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DD02B-AA4A-4693-BBD6-AC02A234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63664-CE82-4634-8782-A1B5582DF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43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B895-F3C4-4B72-9F70-F7CC91724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FD48E-2EBA-40C1-9C7F-107D230C25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87CA4F-DDAF-46A1-A3E2-D8F31C8BFC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BA0B9-FCBF-464D-A5F0-1E11C9A1D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941EF-2AC5-40BE-93DF-8C5444FCE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4464C-3005-4E35-812D-D46499D11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540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76226-B765-48C1-ADDA-27BF0382B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950F1-94CE-40FE-AD11-BABAA6646B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F1A6B2-CA7F-4D51-B8ED-71F05EEB86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DE35D0-C045-485F-98E1-9265CE01F6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FDA2BD-206B-4FFF-873E-DECD371E84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BA0BAF-A9F6-4594-A6C4-F08401291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1795D-BD83-47B8-A6D6-C37A9749B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A3534-7C1D-432A-9DF7-C96AFA822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5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8F8C0-5501-4251-8D93-3F1C81B57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E33E71-A3A5-42C1-9F5A-8779FF313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D81497-B509-4996-A425-A99256362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9F1A8-C7D9-4DB3-8002-89DA7721E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248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8BB2A2-B4E8-4642-97BB-7A471CA6C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2B9DA8-3131-4431-9AD6-046C7271C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4BCB0-9BA0-482E-9B76-A84A5CDB6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601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34426-8E34-4C14-80AB-82764A2C4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F0EB5-30DC-45DD-BDA2-D23C47C1C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DBDA6F-727D-49B3-B81F-8636DFC00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7CC5D-BCD6-4BE9-AFE3-CAC5F8A8A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D55D8A-BE1E-430D-A262-2F947D9D8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726A0-A9E8-4BC5-87CC-59D76AB3D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275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C2A5C-A0A8-4232-8C89-5855C1959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36DD22-054D-4F1C-AE1E-ED6DC674CB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3C262F-3EEA-4110-8D8B-E2336795E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B6D21-4CDA-4224-94A9-9E6069918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23464E-7978-452A-AC62-5C2A36C24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ACFC26-0EC0-4D9D-870D-8769AB16D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50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F4E602-E74F-4074-B05B-19CA864F9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547ED-A8BC-4CD2-A784-0CAFF3D0C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0F318-C653-47DC-8FDE-71935EC58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7E298-8A86-4C53-B589-05F1F87826B8}" type="datetimeFigureOut">
              <a:rPr lang="en-US" smtClean="0"/>
              <a:t>11/27/2022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77D47-0E5C-41D2-B499-E49B10ED70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0BA6A-E231-42B1-9F5E-8D79ED21F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CB287-ABC3-4AFB-BA60-8084A770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933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03/api/user" TargetMode="External"/><Relationship Id="rId2" Type="http://schemas.openxmlformats.org/officeDocument/2006/relationships/hyperlink" Target="http://localhost:3003/api/book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3003/api/books/:i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15937-62C4-41F8-B3F3-A2B18A056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842" y="1546519"/>
            <a:ext cx="8675802" cy="1058994"/>
          </a:xfrm>
        </p:spPr>
        <p:txBody>
          <a:bodyPr>
            <a:normAutofit fontScale="90000"/>
          </a:bodyPr>
          <a:lstStyle/>
          <a:p>
            <a:r>
              <a:rPr lang="en-US" sz="7200"/>
              <a:t>Manager Books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ED1938-BA8A-4928-A2A6-F909095BAD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4252487"/>
            <a:ext cx="9144000" cy="1655762"/>
          </a:xfrm>
        </p:spPr>
        <p:txBody>
          <a:bodyPr>
            <a:normAutofit/>
          </a:bodyPr>
          <a:lstStyle/>
          <a:p>
            <a:r>
              <a:rPr lang="en-US"/>
              <a:t>Nguyen Thi Bich Huyen</a:t>
            </a:r>
          </a:p>
          <a:p>
            <a:r>
              <a:rPr lang="en-US"/>
              <a:t>B1910648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3E3B9CC-8761-41B6-A564-F342A38D15B0}"/>
              </a:ext>
            </a:extLst>
          </p:cNvPr>
          <p:cNvSpPr txBox="1">
            <a:spLocks/>
          </p:cNvSpPr>
          <p:nvPr/>
        </p:nvSpPr>
        <p:spPr>
          <a:xfrm>
            <a:off x="1524000" y="6255818"/>
            <a:ext cx="9144000" cy="480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LM Roman 12" panose="00000500000000000000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Semester 1, 2022-2023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58AD394-E55B-4D74-AFD2-45033BF4480B}"/>
              </a:ext>
            </a:extLst>
          </p:cNvPr>
          <p:cNvSpPr txBox="1">
            <a:spLocks/>
          </p:cNvSpPr>
          <p:nvPr/>
        </p:nvSpPr>
        <p:spPr>
          <a:xfrm>
            <a:off x="1087016" y="142828"/>
            <a:ext cx="10017967" cy="480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LM Roman 12" panose="00000500000000000000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 Web Technologies and Services (CT313H)</a:t>
            </a:r>
          </a:p>
        </p:txBody>
      </p:sp>
    </p:spTree>
    <p:extLst>
      <p:ext uri="{BB962C8B-B14F-4D97-AF65-F5344CB8AC3E}">
        <p14:creationId xmlns:p14="http://schemas.microsoft.com/office/powerpoint/2010/main" val="990252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D38-7355-46DA-8D71-2676D701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64" y="659877"/>
            <a:ext cx="10515600" cy="1766102"/>
          </a:xfrm>
        </p:spPr>
        <p:txBody>
          <a:bodyPr>
            <a:norm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/>
              <a:t>Route: http://localhost:3003/api/books/:id method: GET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3A786B-7F1D-453C-94EE-52E244A94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422" y="2564478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63071D-FC44-489C-9916-7C359917A021}"/>
              </a:ext>
            </a:extLst>
          </p:cNvPr>
          <p:cNvSpPr txBox="1"/>
          <p:nvPr/>
        </p:nvSpPr>
        <p:spPr>
          <a:xfrm>
            <a:off x="649664" y="2195146"/>
            <a:ext cx="760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9EA58F-B089-42E2-92D9-499211CA1C70}"/>
              </a:ext>
            </a:extLst>
          </p:cNvPr>
          <p:cNvSpPr txBox="1"/>
          <p:nvPr/>
        </p:nvSpPr>
        <p:spPr>
          <a:xfrm>
            <a:off x="583676" y="2585004"/>
            <a:ext cx="10172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Call information by 'id' of books and API returns all information of that book id</a:t>
            </a:r>
          </a:p>
        </p:txBody>
      </p:sp>
    </p:spTree>
    <p:extLst>
      <p:ext uri="{BB962C8B-B14F-4D97-AF65-F5344CB8AC3E}">
        <p14:creationId xmlns:p14="http://schemas.microsoft.com/office/powerpoint/2010/main" val="2768225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D38-7355-46DA-8D71-2676D701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64" y="659877"/>
            <a:ext cx="10515600" cy="1766102"/>
          </a:xfrm>
        </p:spPr>
        <p:txBody>
          <a:bodyPr>
            <a:norm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/>
              <a:t>Route: http://localhost:3003/api/books/:id method: PUT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3A786B-7F1D-453C-94EE-52E244A94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422" y="2564478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63071D-FC44-489C-9916-7C359917A021}"/>
              </a:ext>
            </a:extLst>
          </p:cNvPr>
          <p:cNvSpPr txBox="1"/>
          <p:nvPr/>
        </p:nvSpPr>
        <p:spPr>
          <a:xfrm>
            <a:off x="649664" y="2195146"/>
            <a:ext cx="760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9EA58F-B089-42E2-92D9-499211CA1C70}"/>
              </a:ext>
            </a:extLst>
          </p:cNvPr>
          <p:cNvSpPr txBox="1"/>
          <p:nvPr/>
        </p:nvSpPr>
        <p:spPr>
          <a:xfrm>
            <a:off x="649664" y="2564478"/>
            <a:ext cx="10172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Update the information by the book's id, then the API will update the change information if the data changes</a:t>
            </a:r>
          </a:p>
        </p:txBody>
      </p:sp>
    </p:spTree>
    <p:extLst>
      <p:ext uri="{BB962C8B-B14F-4D97-AF65-F5344CB8AC3E}">
        <p14:creationId xmlns:p14="http://schemas.microsoft.com/office/powerpoint/2010/main" val="526523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D38-7355-46DA-8D71-2676D701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64" y="659877"/>
            <a:ext cx="10515600" cy="1766102"/>
          </a:xfrm>
        </p:spPr>
        <p:txBody>
          <a:bodyPr>
            <a:normAutofit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/>
              <a:t>Route: http://localhost:3003/api/books/:id method: DELETE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3A786B-7F1D-453C-94EE-52E244A94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422" y="2564478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63071D-FC44-489C-9916-7C359917A021}"/>
              </a:ext>
            </a:extLst>
          </p:cNvPr>
          <p:cNvSpPr txBox="1"/>
          <p:nvPr/>
        </p:nvSpPr>
        <p:spPr>
          <a:xfrm>
            <a:off x="649664" y="2195146"/>
            <a:ext cx="760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9EA58F-B089-42E2-92D9-499211CA1C70}"/>
              </a:ext>
            </a:extLst>
          </p:cNvPr>
          <p:cNvSpPr txBox="1"/>
          <p:nvPr/>
        </p:nvSpPr>
        <p:spPr>
          <a:xfrm>
            <a:off x="649664" y="2564478"/>
            <a:ext cx="10407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Delete a book by the passed id, the API will delete all the data of that book id</a:t>
            </a:r>
          </a:p>
        </p:txBody>
      </p:sp>
    </p:spTree>
    <p:extLst>
      <p:ext uri="{BB962C8B-B14F-4D97-AF65-F5344CB8AC3E}">
        <p14:creationId xmlns:p14="http://schemas.microsoft.com/office/powerpoint/2010/main" val="3079367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6F44-C494-4728-8D2D-69876641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Home page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1F33A53-F82C-49D3-8797-01844B3C1C0F}"/>
              </a:ext>
            </a:extLst>
          </p:cNvPr>
          <p:cNvSpPr txBox="1">
            <a:spLocks/>
          </p:cNvSpPr>
          <p:nvPr/>
        </p:nvSpPr>
        <p:spPr>
          <a:xfrm>
            <a:off x="838200" y="185390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55043C-82C9-4DFE-86FF-4EE958C5F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88692"/>
            <a:ext cx="9398524" cy="470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97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4594A-8058-4F55-A3A6-4DAC8A311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Add Books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AB9756-51CC-44ED-94F9-4D071F701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45721"/>
            <a:ext cx="8861981" cy="444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290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6F44-C494-4728-8D2D-69876641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Book details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666CC1-6412-433B-9CE8-CA81C2982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816198"/>
            <a:ext cx="899395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760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6F44-C494-4728-8D2D-69876641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Book editing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6A4DC5-CBEC-4670-A215-569A30931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7027"/>
            <a:ext cx="864856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67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6F44-C494-4728-8D2D-69876641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Login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CD15329-70A0-4771-AEAD-605972E8B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139" y="2033015"/>
            <a:ext cx="863067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428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56F44-C494-4728-8D2D-698766419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565"/>
            <a:ext cx="10515600" cy="1325563"/>
          </a:xfrm>
        </p:spPr>
        <p:txBody>
          <a:bodyPr/>
          <a:lstStyle/>
          <a:p>
            <a:r>
              <a:rPr lang="en-US" b="1"/>
              <a:t>Register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8F5F2E-8362-4B36-9984-5429C9B6A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34129"/>
            <a:ext cx="9700967" cy="486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45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183AF-B293-4BC1-AB26-1E73438A1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8183F-1397-4EC9-B8BB-9382DF3C20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500"/>
            <a:ext cx="10181734" cy="1603375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https://github.com/HuyenHuyen2105/ManagerBooks</a:t>
            </a:r>
          </a:p>
        </p:txBody>
      </p:sp>
    </p:spTree>
    <p:extLst>
      <p:ext uri="{BB962C8B-B14F-4D97-AF65-F5344CB8AC3E}">
        <p14:creationId xmlns:p14="http://schemas.microsoft.com/office/powerpoint/2010/main" val="448220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B9D7D-4317-4631-ACB3-6E9785874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Description of application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454D0-BD4E-4529-92BC-E80543E9E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/>
              <a:t>Describe project</a:t>
            </a:r>
          </a:p>
          <a:p>
            <a:pPr marL="0" indent="0">
              <a:buNone/>
            </a:pPr>
            <a:r>
              <a:rPr lang="en-US"/>
              <a:t>+ The project helps to search and classify books to help ensure accuracy and science in management work, you can more easily find and update information of each book.</a:t>
            </a:r>
          </a:p>
          <a:p>
            <a:r>
              <a:rPr lang="en-US" b="1"/>
              <a:t>The functions of the application</a:t>
            </a:r>
          </a:p>
          <a:p>
            <a:pPr marL="0" indent="0">
              <a:buNone/>
            </a:pPr>
            <a:r>
              <a:rPr lang="en-US"/>
              <a:t>+ Add book</a:t>
            </a:r>
          </a:p>
          <a:p>
            <a:pPr marL="0" indent="0">
              <a:buNone/>
            </a:pPr>
            <a:r>
              <a:rPr lang="en-US"/>
              <a:t>+ Find book</a:t>
            </a:r>
          </a:p>
          <a:p>
            <a:pPr marL="0" indent="0">
              <a:buNone/>
            </a:pPr>
            <a:r>
              <a:rPr lang="en-US"/>
              <a:t>+ Delete all books</a:t>
            </a:r>
          </a:p>
          <a:p>
            <a:pPr marL="0" indent="0">
              <a:buNone/>
            </a:pPr>
            <a:r>
              <a:rPr lang="en-US"/>
              <a:t>+ Book Editing</a:t>
            </a:r>
          </a:p>
          <a:p>
            <a:pPr marL="0" indent="0">
              <a:buNone/>
            </a:pPr>
            <a:r>
              <a:rPr lang="en-US"/>
              <a:t>+ Delete book</a:t>
            </a:r>
          </a:p>
          <a:p>
            <a:pPr marL="0" indent="0">
              <a:buNone/>
            </a:pPr>
            <a:r>
              <a:rPr lang="en-US"/>
              <a:t>+ Login</a:t>
            </a:r>
          </a:p>
          <a:p>
            <a:pPr marL="0" indent="0">
              <a:buNone/>
            </a:pPr>
            <a:r>
              <a:rPr lang="en-US"/>
              <a:t>+ Register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12ABA02-FBEC-416A-834F-A5213D9DEE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describe project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2564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6FFE2-1FA1-405C-9CA4-E05F3394D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2504"/>
            <a:ext cx="10515600" cy="1325563"/>
          </a:xfrm>
        </p:spPr>
        <p:txBody>
          <a:bodyPr/>
          <a:lstStyle/>
          <a:p>
            <a:pPr algn="ctr"/>
            <a:r>
              <a:rPr lang="en-US"/>
              <a:t>Thanks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908690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6936C-6939-4D3A-8CF3-5548DA3AE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C6E46-C5DF-4A9B-869A-F1C70CCD8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359" y="1882185"/>
            <a:ext cx="10515600" cy="4351338"/>
          </a:xfrm>
        </p:spPr>
        <p:txBody>
          <a:bodyPr/>
          <a:lstStyle/>
          <a:p>
            <a:r>
              <a:rPr lang="en-US"/>
              <a:t>Database diagram for the application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5B827F-8389-4F45-8B3A-891ADD0FE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871" y="2473314"/>
            <a:ext cx="5799203" cy="430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745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659C-9896-42FF-B713-BC02DFE66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HTTP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5D54E-388C-4272-9762-8D1950216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b="1"/>
              <a:t>Built-in HTTP API routes</a:t>
            </a:r>
          </a:p>
          <a:p>
            <a:r>
              <a:rPr lang="en-US"/>
              <a:t>- </a:t>
            </a:r>
            <a:r>
              <a:rPr lang="en-US">
                <a:hlinkClick r:id="rId2"/>
              </a:rPr>
              <a:t>http://localhost:3003/api/books</a:t>
            </a:r>
            <a:r>
              <a:rPr lang="en-US"/>
              <a:t> method:GET</a:t>
            </a:r>
          </a:p>
          <a:p>
            <a:r>
              <a:rPr lang="en-US"/>
              <a:t>- </a:t>
            </a:r>
            <a:r>
              <a:rPr lang="en-US">
                <a:hlinkClick r:id="rId2"/>
              </a:rPr>
              <a:t>http://localhost:3003/api/books</a:t>
            </a:r>
            <a:r>
              <a:rPr lang="en-US"/>
              <a:t> method:POST</a:t>
            </a:r>
          </a:p>
          <a:p>
            <a:r>
              <a:rPr lang="en-US"/>
              <a:t>- </a:t>
            </a:r>
            <a:r>
              <a:rPr lang="en-US">
                <a:hlinkClick r:id="rId2"/>
              </a:rPr>
              <a:t>http://localhost:3003/api/books</a:t>
            </a:r>
            <a:r>
              <a:rPr lang="en-US"/>
              <a:t> method: DELETE</a:t>
            </a:r>
          </a:p>
          <a:p>
            <a:r>
              <a:rPr lang="en-US"/>
              <a:t>- </a:t>
            </a:r>
            <a:r>
              <a:rPr lang="en-US">
                <a:hlinkClick r:id="rId3"/>
              </a:rPr>
              <a:t>http://localhost:3003/api/user</a:t>
            </a:r>
            <a:r>
              <a:rPr lang="en-US"/>
              <a:t> method: GET</a:t>
            </a:r>
          </a:p>
          <a:p>
            <a:r>
              <a:rPr lang="en-US"/>
              <a:t>- </a:t>
            </a:r>
            <a:r>
              <a:rPr lang="en-US">
                <a:hlinkClick r:id="rId3"/>
              </a:rPr>
              <a:t>http://localhost:3003/api/user</a:t>
            </a:r>
            <a:r>
              <a:rPr lang="en-US"/>
              <a:t> method: POST</a:t>
            </a:r>
          </a:p>
          <a:p>
            <a:r>
              <a:rPr lang="en-US"/>
              <a:t>- </a:t>
            </a:r>
            <a:r>
              <a:rPr lang="en-US">
                <a:hlinkClick r:id="rId4"/>
              </a:rPr>
              <a:t>http://localhost:3003/api/books/:id</a:t>
            </a:r>
            <a:r>
              <a:rPr lang="en-US"/>
              <a:t> method: GET</a:t>
            </a:r>
          </a:p>
          <a:p>
            <a:r>
              <a:rPr lang="en-US"/>
              <a:t>- </a:t>
            </a:r>
            <a:r>
              <a:rPr lang="en-US">
                <a:hlinkClick r:id="rId4"/>
              </a:rPr>
              <a:t>http://localhost:3003/api/books/:id</a:t>
            </a:r>
            <a:r>
              <a:rPr lang="en-US"/>
              <a:t> method: PUT</a:t>
            </a:r>
          </a:p>
          <a:p>
            <a:r>
              <a:rPr lang="en-US"/>
              <a:t>- </a:t>
            </a:r>
            <a:r>
              <a:rPr lang="en-US">
                <a:hlinkClick r:id="rId4"/>
              </a:rPr>
              <a:t>http://localhost:3003/api/books/:id</a:t>
            </a:r>
            <a:r>
              <a:rPr lang="en-US"/>
              <a:t> method: DELETE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930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D38-7355-46DA-8D71-2676D701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64" y="659877"/>
            <a:ext cx="10515600" cy="1766102"/>
          </a:xfrm>
        </p:spPr>
        <p:txBody>
          <a:bodyPr>
            <a:normAutofit fontScale="90000"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/>
              <a:t>Route: http://localhost:3003/api/books method: GET</a:t>
            </a:r>
            <a:br>
              <a:rPr lang="en-US"/>
            </a:br>
            <a:br>
              <a:rPr lang="en-US" altLang="en-US">
                <a:latin typeface="Arial" panose="020B0604020202020204" pitchFamily="34" charset="0"/>
              </a:rPr>
            </a:br>
            <a:r>
              <a:rPr lang="en-US"/>
              <a:t>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3A786B-7F1D-453C-94EE-52E244A94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422" y="2564478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63071D-FC44-489C-9916-7C359917A021}"/>
              </a:ext>
            </a:extLst>
          </p:cNvPr>
          <p:cNvSpPr txBox="1"/>
          <p:nvPr/>
        </p:nvSpPr>
        <p:spPr>
          <a:xfrm>
            <a:off x="649664" y="2195146"/>
            <a:ext cx="8004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Call all data in API books and API return all information book</a:t>
            </a:r>
          </a:p>
        </p:txBody>
      </p:sp>
    </p:spTree>
    <p:extLst>
      <p:ext uri="{BB962C8B-B14F-4D97-AF65-F5344CB8AC3E}">
        <p14:creationId xmlns:p14="http://schemas.microsoft.com/office/powerpoint/2010/main" val="2342558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D38-7355-46DA-8D71-2676D701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64" y="659877"/>
            <a:ext cx="10515600" cy="1766102"/>
          </a:xfrm>
        </p:spPr>
        <p:txBody>
          <a:bodyPr>
            <a:normAutofit fontScale="90000"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/>
              <a:t>Route: http://localhost:3003/api/books method: POST</a:t>
            </a:r>
            <a:br>
              <a:rPr lang="en-US"/>
            </a:br>
            <a:br>
              <a:rPr lang="en-US" altLang="en-US">
                <a:latin typeface="Arial" panose="020B0604020202020204" pitchFamily="34" charset="0"/>
              </a:rPr>
            </a:br>
            <a:r>
              <a:rPr lang="en-US"/>
              <a:t>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3A786B-7F1D-453C-94EE-52E244A94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422" y="2564478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63071D-FC44-489C-9916-7C359917A021}"/>
              </a:ext>
            </a:extLst>
          </p:cNvPr>
          <p:cNvSpPr txBox="1"/>
          <p:nvPr/>
        </p:nvSpPr>
        <p:spPr>
          <a:xfrm>
            <a:off x="649664" y="2195146"/>
            <a:ext cx="760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9EA58F-B089-42E2-92D9-499211CA1C70}"/>
              </a:ext>
            </a:extLst>
          </p:cNvPr>
          <p:cNvSpPr txBox="1"/>
          <p:nvPr/>
        </p:nvSpPr>
        <p:spPr>
          <a:xfrm>
            <a:off x="649664" y="2240241"/>
            <a:ext cx="9671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/>
              <a:t>Add a new book to the API</a:t>
            </a:r>
          </a:p>
        </p:txBody>
      </p:sp>
    </p:spTree>
    <p:extLst>
      <p:ext uri="{BB962C8B-B14F-4D97-AF65-F5344CB8AC3E}">
        <p14:creationId xmlns:p14="http://schemas.microsoft.com/office/powerpoint/2010/main" val="631730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D38-7355-46DA-8D71-2676D701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64" y="659877"/>
            <a:ext cx="10515600" cy="1766102"/>
          </a:xfrm>
        </p:spPr>
        <p:txBody>
          <a:bodyPr>
            <a:normAutofit fontScale="90000"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/>
              <a:t>Route: http://localhost:3003/api/books method: DELETE</a:t>
            </a:r>
            <a:br>
              <a:rPr lang="en-US"/>
            </a:br>
            <a:br>
              <a:rPr lang="en-US" altLang="en-US">
                <a:latin typeface="Arial" panose="020B0604020202020204" pitchFamily="34" charset="0"/>
              </a:rPr>
            </a:br>
            <a:r>
              <a:rPr lang="en-US"/>
              <a:t>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3A786B-7F1D-453C-94EE-52E244A94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422" y="2564478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63071D-FC44-489C-9916-7C359917A021}"/>
              </a:ext>
            </a:extLst>
          </p:cNvPr>
          <p:cNvSpPr txBox="1"/>
          <p:nvPr/>
        </p:nvSpPr>
        <p:spPr>
          <a:xfrm>
            <a:off x="649664" y="2195146"/>
            <a:ext cx="760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9EA58F-B089-42E2-92D9-499211CA1C70}"/>
              </a:ext>
            </a:extLst>
          </p:cNvPr>
          <p:cNvSpPr txBox="1"/>
          <p:nvPr/>
        </p:nvSpPr>
        <p:spPr>
          <a:xfrm>
            <a:off x="744422" y="2056647"/>
            <a:ext cx="9671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Delete all books in the API</a:t>
            </a:r>
          </a:p>
        </p:txBody>
      </p:sp>
    </p:spTree>
    <p:extLst>
      <p:ext uri="{BB962C8B-B14F-4D97-AF65-F5344CB8AC3E}">
        <p14:creationId xmlns:p14="http://schemas.microsoft.com/office/powerpoint/2010/main" val="2332094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D38-7355-46DA-8D71-2676D701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64" y="659877"/>
            <a:ext cx="10515600" cy="1766102"/>
          </a:xfrm>
        </p:spPr>
        <p:txBody>
          <a:bodyPr>
            <a:normAutofit fontScale="90000"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/>
              <a:t>Route: http://localhost:3003/api/user method: </a:t>
            </a:r>
            <a:br>
              <a:rPr lang="en-US"/>
            </a:br>
            <a:r>
              <a:rPr lang="en-US"/>
              <a:t> GET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3A786B-7F1D-453C-94EE-52E244A94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422" y="2564478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63071D-FC44-489C-9916-7C359917A021}"/>
              </a:ext>
            </a:extLst>
          </p:cNvPr>
          <p:cNvSpPr txBox="1"/>
          <p:nvPr/>
        </p:nvSpPr>
        <p:spPr>
          <a:xfrm>
            <a:off x="649664" y="2195146"/>
            <a:ext cx="760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9EA58F-B089-42E2-92D9-499211CA1C70}"/>
              </a:ext>
            </a:extLst>
          </p:cNvPr>
          <p:cNvSpPr txBox="1"/>
          <p:nvPr/>
        </p:nvSpPr>
        <p:spPr>
          <a:xfrm>
            <a:off x="649664" y="2564478"/>
            <a:ext cx="9671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Get all login information</a:t>
            </a:r>
          </a:p>
        </p:txBody>
      </p:sp>
    </p:spTree>
    <p:extLst>
      <p:ext uri="{BB962C8B-B14F-4D97-AF65-F5344CB8AC3E}">
        <p14:creationId xmlns:p14="http://schemas.microsoft.com/office/powerpoint/2010/main" val="803621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DD38-7355-46DA-8D71-2676D7015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64" y="659877"/>
            <a:ext cx="10515600" cy="1766102"/>
          </a:xfrm>
        </p:spPr>
        <p:txBody>
          <a:bodyPr>
            <a:normAutofit fontScale="90000"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/>
              <a:t>Route: http://localhost:3003/api/user method: </a:t>
            </a:r>
            <a:br>
              <a:rPr lang="en-US"/>
            </a:br>
            <a:r>
              <a:rPr lang="en-US"/>
              <a:t> POST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73A786B-7F1D-453C-94EE-52E244A945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422" y="2564478"/>
            <a:ext cx="65" cy="25135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63071D-FC44-489C-9916-7C359917A021}"/>
              </a:ext>
            </a:extLst>
          </p:cNvPr>
          <p:cNvSpPr txBox="1"/>
          <p:nvPr/>
        </p:nvSpPr>
        <p:spPr>
          <a:xfrm>
            <a:off x="649664" y="2195146"/>
            <a:ext cx="760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9EA58F-B089-42E2-92D9-499211CA1C70}"/>
              </a:ext>
            </a:extLst>
          </p:cNvPr>
          <p:cNvSpPr txBox="1"/>
          <p:nvPr/>
        </p:nvSpPr>
        <p:spPr>
          <a:xfrm>
            <a:off x="649664" y="2753367"/>
            <a:ext cx="10172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Create a new user information</a:t>
            </a:r>
          </a:p>
        </p:txBody>
      </p:sp>
    </p:spTree>
    <p:extLst>
      <p:ext uri="{BB962C8B-B14F-4D97-AF65-F5344CB8AC3E}">
        <p14:creationId xmlns:p14="http://schemas.microsoft.com/office/powerpoint/2010/main" val="4224931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tex">
      <a:majorFont>
        <a:latin typeface="LM Roman 12"/>
        <a:ea typeface=""/>
        <a:cs typeface=""/>
      </a:majorFont>
      <a:minorFont>
        <a:latin typeface="LM Roman 12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03B7251-2D7D-4F63-8ADB-612E47BE8092}" vid="{C83EF312-172F-4C7C-89D0-F931E3D9EE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 Latex</Template>
  <TotalTime>166</TotalTime>
  <Words>450</Words>
  <Application>Microsoft Office PowerPoint</Application>
  <PresentationFormat>Widescreen</PresentationFormat>
  <Paragraphs>54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inherit</vt:lpstr>
      <vt:lpstr>LM Roman 12</vt:lpstr>
      <vt:lpstr>Office Theme</vt:lpstr>
      <vt:lpstr>Manager Books</vt:lpstr>
      <vt:lpstr>Description of application functions</vt:lpstr>
      <vt:lpstr>Database</vt:lpstr>
      <vt:lpstr>HTTP API</vt:lpstr>
      <vt:lpstr>Route: http://localhost:3003/api/books method: GET   </vt:lpstr>
      <vt:lpstr>Route: http://localhost:3003/api/books method: POST   </vt:lpstr>
      <vt:lpstr>Route: http://localhost:3003/api/books method: DELETE   </vt:lpstr>
      <vt:lpstr>Route: http://localhost:3003/api/user method:   GET</vt:lpstr>
      <vt:lpstr>Route: http://localhost:3003/api/user method:   POST</vt:lpstr>
      <vt:lpstr>Route: http://localhost:3003/api/books/:id method: GET</vt:lpstr>
      <vt:lpstr>Route: http://localhost:3003/api/books/:id method: PUT</vt:lpstr>
      <vt:lpstr>Route: http://localhost:3003/api/books/:id method: DELETE</vt:lpstr>
      <vt:lpstr>Home page</vt:lpstr>
      <vt:lpstr>Add Books</vt:lpstr>
      <vt:lpstr>Book details</vt:lpstr>
      <vt:lpstr>Book editing</vt:lpstr>
      <vt:lpstr>Login</vt:lpstr>
      <vt:lpstr>Register</vt:lpstr>
      <vt:lpstr>Source code</vt:lpstr>
      <vt:lpstr>Thanks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[Tên dự án]</dc:title>
  <dc:creator>Võ Quốc Bảo Bùi</dc:creator>
  <cp:lastModifiedBy>Bich Huyen Nguyen</cp:lastModifiedBy>
  <cp:revision>24</cp:revision>
  <dcterms:created xsi:type="dcterms:W3CDTF">2021-11-05T01:32:45Z</dcterms:created>
  <dcterms:modified xsi:type="dcterms:W3CDTF">2022-11-27T14:27:57Z</dcterms:modified>
</cp:coreProperties>
</file>

<file path=docProps/thumbnail.jpeg>
</file>